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2"/>
  </p:normalViewPr>
  <p:slideViewPr>
    <p:cSldViewPr snapToGrid="0" snapToObjects="1">
      <p:cViewPr varScale="1">
        <p:scale>
          <a:sx n="109" d="100"/>
          <a:sy n="109" d="100"/>
        </p:scale>
        <p:origin x="208" y="20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ation Title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664970"/>
            <a:ext cx="10363200" cy="1466291"/>
          </a:xfrm>
        </p:spPr>
        <p:txBody>
          <a:bodyPr anchor="t" anchorCtr="0"/>
          <a:lstStyle>
            <a:lvl1pPr algn="ctr">
              <a:defRPr sz="6000" b="1" i="0" cap="none" baseline="0"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152971"/>
            <a:ext cx="9144000" cy="828294"/>
          </a:xfrm>
        </p:spPr>
        <p:txBody>
          <a:bodyPr/>
          <a:lstStyle>
            <a:lvl1pPr marL="0" indent="0" algn="ctr">
              <a:buNone/>
              <a:defRPr sz="3200" cap="all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Sub-topic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723A08E-5580-974A-9F20-13A6DCBBB8B2}"/>
              </a:ext>
            </a:extLst>
          </p:cNvPr>
          <p:cNvGrpSpPr>
            <a:grpSpLocks noChangeAspect="1"/>
          </p:cNvGrpSpPr>
          <p:nvPr/>
        </p:nvGrpSpPr>
        <p:grpSpPr>
          <a:xfrm>
            <a:off x="5183237" y="4557650"/>
            <a:ext cx="1408176" cy="1538935"/>
            <a:chOff x="2751337" y="1414797"/>
            <a:chExt cx="1865562" cy="203631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61A4E3E-3863-6443-A774-1878C228FB09}"/>
                </a:ext>
              </a:extLst>
            </p:cNvPr>
            <p:cNvSpPr/>
            <p:nvPr/>
          </p:nvSpPr>
          <p:spPr>
            <a:xfrm>
              <a:off x="2751337" y="1414797"/>
              <a:ext cx="1865562" cy="203631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 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B058983-82B9-E54D-AEC7-441D8B758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09900" y="1676401"/>
              <a:ext cx="1341129" cy="1504682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E2E2459-DAC3-8641-AC87-20628A2AE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6508" y="6206201"/>
            <a:ext cx="4160520" cy="59436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B5B5FA-38C5-9149-9DA4-F4028C9667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9977" y="3009501"/>
            <a:ext cx="6233583" cy="334963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Name of Presenter and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32339FA-DA32-A74D-BF3D-0857B2EA02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1" y="3470502"/>
            <a:ext cx="4950937" cy="652749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College Name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C4E1DC7-B849-7A47-B34C-CA67D6F460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8194" y="3470502"/>
            <a:ext cx="4950937" cy="652749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Department or program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179D0B7-8287-5C4F-BABF-8970B3680353}"/>
              </a:ext>
            </a:extLst>
          </p:cNvPr>
          <p:cNvCxnSpPr/>
          <p:nvPr/>
        </p:nvCxnSpPr>
        <p:spPr>
          <a:xfrm>
            <a:off x="6090139" y="3444125"/>
            <a:ext cx="0" cy="70584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047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5952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52525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056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62731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55733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2609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BB596-5451-4E43-A774-80A751BE5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DB06050-AE7F-E242-97DC-DE3BC4D88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0333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2DA42E-E29E-8442-94C1-AC54D70DD5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0551" y="2107019"/>
            <a:ext cx="10516077" cy="480131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2B999D7-A76D-B741-B745-30280A6B16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551" y="2604238"/>
            <a:ext cx="10516077" cy="480131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College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5CA1FD1C-6FE7-DD48-9178-AFF6A8C555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0551" y="3101457"/>
            <a:ext cx="10516077" cy="480131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Department or Program Name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56EF9B5F-920F-8E4F-872D-C4D4C2C60F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0551" y="3598676"/>
            <a:ext cx="10516077" cy="480131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Website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B0EB2389-F780-2D4A-B2A3-2E10B3549B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0551" y="4095895"/>
            <a:ext cx="10516077" cy="480131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5444114-988B-6D44-B79C-537507DF2B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0551" y="4593116"/>
            <a:ext cx="10516077" cy="480131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ED535D-CF14-414F-994D-2D6881DC565E}"/>
              </a:ext>
            </a:extLst>
          </p:cNvPr>
          <p:cNvSpPr txBox="1"/>
          <p:nvPr/>
        </p:nvSpPr>
        <p:spPr>
          <a:xfrm>
            <a:off x="820552" y="978794"/>
            <a:ext cx="8108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1622798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661766"/>
            <a:ext cx="10363200" cy="1466291"/>
          </a:xfrm>
        </p:spPr>
        <p:txBody>
          <a:bodyPr anchor="t" anchorCtr="0"/>
          <a:lstStyle>
            <a:lvl1pPr algn="ctr">
              <a:defRPr sz="6000" b="1" i="0" cap="none" baseline="0"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149767"/>
            <a:ext cx="9144000" cy="828294"/>
          </a:xfrm>
        </p:spPr>
        <p:txBody>
          <a:bodyPr/>
          <a:lstStyle>
            <a:lvl1pPr marL="0" indent="0" algn="ctr">
              <a:buNone/>
              <a:defRPr sz="3200" cap="all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374343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ation 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BBC21DA-BB37-9447-AE99-A5671996BE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391187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CD90CA-AF2E-8449-8E84-D6C56326C15A}"/>
              </a:ext>
            </a:extLst>
          </p:cNvPr>
          <p:cNvSpPr/>
          <p:nvPr/>
        </p:nvSpPr>
        <p:spPr>
          <a:xfrm>
            <a:off x="4391187" y="0"/>
            <a:ext cx="780081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D5B3CF-5810-EF40-8451-52B286E53328}"/>
              </a:ext>
            </a:extLst>
          </p:cNvPr>
          <p:cNvSpPr/>
          <p:nvPr/>
        </p:nvSpPr>
        <p:spPr>
          <a:xfrm>
            <a:off x="4240260" y="0"/>
            <a:ext cx="4428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3EFAC79-FBE2-DF48-8813-6E47C2638C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12729" y="510442"/>
            <a:ext cx="6700299" cy="1080247"/>
          </a:xfrm>
        </p:spPr>
        <p:txBody>
          <a:bodyPr anchor="t" anchorCtr="0">
            <a:noAutofit/>
          </a:bodyPr>
          <a:lstStyle>
            <a:lvl1pPr algn="ctr">
              <a:defRPr sz="4000" b="1" i="0" cap="none" baseline="0"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183B407-5E80-E943-A014-BDCB3E4C4F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74115" y="1598800"/>
            <a:ext cx="5514661" cy="828294"/>
          </a:xfrm>
        </p:spPr>
        <p:txBody>
          <a:bodyPr/>
          <a:lstStyle>
            <a:lvl1pPr marL="0" indent="0" algn="ctr">
              <a:buNone/>
              <a:defRPr sz="3200" cap="all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Sub-topic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FF14268-F6DF-AE49-B746-8341CDE325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9509" y="2494696"/>
            <a:ext cx="5083876" cy="33496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Name of Presenter and Title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C5AD891-4FCC-0446-93A5-2DB1541B04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7409" y="2932977"/>
            <a:ext cx="4950937" cy="6527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College Name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9EBC9F5-88EB-8443-B256-F5EF5358D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7406" y="3865608"/>
            <a:ext cx="4950937" cy="6527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Department or program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474E4EE-A9AB-F74A-BA9F-547C75AA6EF1}"/>
              </a:ext>
            </a:extLst>
          </p:cNvPr>
          <p:cNvCxnSpPr>
            <a:cxnSpLocks/>
          </p:cNvCxnSpPr>
          <p:nvPr/>
        </p:nvCxnSpPr>
        <p:spPr>
          <a:xfrm flipH="1">
            <a:off x="6914890" y="3706773"/>
            <a:ext cx="329597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F333699-7EF5-C043-B733-918C12342A5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704034" y="4680383"/>
            <a:ext cx="1548994" cy="1692830"/>
            <a:chOff x="2751337" y="1414797"/>
            <a:chExt cx="1865562" cy="203631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516C31E-8813-5B4A-BD8E-EAF384850E45}"/>
                </a:ext>
              </a:extLst>
            </p:cNvPr>
            <p:cNvSpPr/>
            <p:nvPr/>
          </p:nvSpPr>
          <p:spPr>
            <a:xfrm>
              <a:off x="2751337" y="1414797"/>
              <a:ext cx="1865562" cy="203631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 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10816BD-0780-C848-99BE-273BA6FE5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09900" y="1676401"/>
              <a:ext cx="1341129" cy="1504682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D1F694C3-04A0-3E4D-8A90-3C943B3CD4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97714" y="6232884"/>
            <a:ext cx="4160520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423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D5B3CF-5810-EF40-8451-52B286E53328}"/>
              </a:ext>
            </a:extLst>
          </p:cNvPr>
          <p:cNvSpPr/>
          <p:nvPr/>
        </p:nvSpPr>
        <p:spPr>
          <a:xfrm>
            <a:off x="0" y="5029201"/>
            <a:ext cx="12192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3EFAC79-FBE2-DF48-8813-6E47C2638C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476996"/>
            <a:ext cx="10363200" cy="1466291"/>
          </a:xfrm>
        </p:spPr>
        <p:txBody>
          <a:bodyPr anchor="t" anchorCtr="0"/>
          <a:lstStyle>
            <a:lvl1pPr algn="ctr">
              <a:defRPr sz="6000" b="1" i="0" cap="none" baseline="0"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183B407-5E80-E943-A014-BDCB3E4C4F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964997"/>
            <a:ext cx="9144000" cy="828294"/>
          </a:xfrm>
        </p:spPr>
        <p:txBody>
          <a:bodyPr/>
          <a:lstStyle>
            <a:lvl1pPr marL="0" indent="0" algn="ctr">
              <a:buNone/>
              <a:defRPr sz="3200" cap="all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Subtopic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FF14268-F6DF-AE49-B746-8341CDE325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9977" y="2816316"/>
            <a:ext cx="6233583" cy="33496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Name of Presenter and Title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C5AD891-4FCC-0446-93A5-2DB1541B04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1" y="3277317"/>
            <a:ext cx="4950937" cy="652749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College Name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9EBC9F5-88EB-8443-B256-F5EF5358D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8194" y="3277317"/>
            <a:ext cx="4950937" cy="652749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Department or program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474E4EE-A9AB-F74A-BA9F-547C75AA6EF1}"/>
              </a:ext>
            </a:extLst>
          </p:cNvPr>
          <p:cNvCxnSpPr/>
          <p:nvPr/>
        </p:nvCxnSpPr>
        <p:spPr>
          <a:xfrm>
            <a:off x="6090139" y="3263890"/>
            <a:ext cx="0" cy="70584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5D9E1E6-61DD-7045-9F96-7E44783520F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315642" y="4210745"/>
            <a:ext cx="1548994" cy="1692830"/>
            <a:chOff x="2751337" y="1414797"/>
            <a:chExt cx="1865562" cy="203631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572715C-EC8C-0547-AC20-788B7B234099}"/>
                </a:ext>
              </a:extLst>
            </p:cNvPr>
            <p:cNvSpPr/>
            <p:nvPr/>
          </p:nvSpPr>
          <p:spPr>
            <a:xfrm>
              <a:off x="2751337" y="1414797"/>
              <a:ext cx="1865562" cy="203631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 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264C49D-C18A-A84B-8E9D-721A1F61D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09900" y="1676401"/>
              <a:ext cx="1341129" cy="1504682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1C419736-60F6-B842-9479-9C13741D45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1296" y="6062393"/>
            <a:ext cx="4576572" cy="49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57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Divider Slide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73651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Topic</a:t>
            </a:r>
          </a:p>
        </p:txBody>
      </p:sp>
    </p:spTree>
    <p:extLst>
      <p:ext uri="{BB962C8B-B14F-4D97-AF65-F5344CB8AC3E}">
        <p14:creationId xmlns:p14="http://schemas.microsoft.com/office/powerpoint/2010/main" val="13715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163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28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36928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36928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144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0936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0936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16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5E47562-0B4E-E143-B002-83649551E0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8805" y="690563"/>
            <a:ext cx="4747684" cy="42672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307360FE-8B74-B742-AC27-153E1A1C9C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09794" y="690563"/>
            <a:ext cx="4747684" cy="42672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58810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70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431B1E-8998-0146-AF70-B53ABD36F462}"/>
              </a:ext>
            </a:extLst>
          </p:cNvPr>
          <p:cNvSpPr/>
          <p:nvPr userDrawn="1"/>
        </p:nvSpPr>
        <p:spPr>
          <a:xfrm>
            <a:off x="0" y="5758249"/>
            <a:ext cx="12192000" cy="1099751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275C1D0-9CBE-A14B-AD80-9C3A28792A6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77562" y="5919726"/>
            <a:ext cx="692363" cy="7767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AC54CE-DA90-FF4C-9A76-E1C6BE47F120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592348" y="6083349"/>
            <a:ext cx="3146856" cy="44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46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F7E27E-9874-7F4B-A774-3A0D6C53ED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B3C6D18-A2B2-9342-973F-0CD550E0D7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C6E00AC-45CE-0C4F-91E7-60A972FA1A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48D71A-4D24-D046-A39A-6CE90B81E2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AECF6C-426B-4B48-996A-4CDCE7B775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640EFC-193A-C748-BB98-CE5BECD971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798F70A-0C44-544A-B47F-09008269D3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92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1F05FB-68E1-2C4E-A627-67E8635E1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C1EC60-CEEA-3F44-97D4-A22CA7E43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16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2FA980-2F8B-A348-9320-998306C46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6347FF-20ED-BB41-B9C1-E5B66AD2B85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849FEE-DC50-944F-A7C8-B2BD4F2BFC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87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257BC8-1E8A-9A47-8F20-498F88FEDC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384C0D-CD9E-F147-AB2B-7FA46AFB40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777441C-B00B-894D-B31A-E8EBA45330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FFAA68-7486-D84C-9AC4-0E3B5F983D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A704D4-8510-BD4B-98FE-4CB6AFBA2E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88A0772-4F4A-9B45-93DD-6012EBDF5A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149241"/>
      </p:ext>
    </p:extLst>
  </p:cSld>
  <p:clrMapOvr>
    <a:masterClrMapping/>
  </p:clrMapOvr>
</p:sld>
</file>

<file path=ppt/theme/theme1.xml><?xml version="1.0" encoding="utf-8"?>
<a:theme xmlns:a="http://schemas.openxmlformats.org/drawingml/2006/main" name="NMSU_2019">
  <a:themeElements>
    <a:clrScheme name="NMSU_2019">
      <a:dk1>
        <a:srgbClr val="000000"/>
      </a:dk1>
      <a:lt1>
        <a:srgbClr val="FEFFFF"/>
      </a:lt1>
      <a:dk2>
        <a:srgbClr val="8C0B41"/>
      </a:dk2>
      <a:lt2>
        <a:srgbClr val="E7E6E6"/>
      </a:lt2>
      <a:accent1>
        <a:srgbClr val="A7BABE"/>
      </a:accent1>
      <a:accent2>
        <a:srgbClr val="CFC7BD"/>
      </a:accent2>
      <a:accent3>
        <a:srgbClr val="A5A5A5"/>
      </a:accent3>
      <a:accent4>
        <a:srgbClr val="FEFFFF"/>
      </a:accent4>
      <a:accent5>
        <a:srgbClr val="5B9BD5"/>
      </a:accent5>
      <a:accent6>
        <a:srgbClr val="8C0B41"/>
      </a:accent6>
      <a:hlink>
        <a:srgbClr val="50B9F2"/>
      </a:hlink>
      <a:folHlink>
        <a:srgbClr val="6D6E7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MSU_2019" id="{F3039E45-AD72-2745-91F4-8F90602B2064}" vid="{36F2A75D-F91E-5C47-8EE5-76E117038AA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NMSU_2019</Template>
  <TotalTime>58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Tahoma</vt:lpstr>
      <vt:lpstr>NMSU_2019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</cp:revision>
  <dcterms:created xsi:type="dcterms:W3CDTF">2018-09-13T15:10:43Z</dcterms:created>
  <dcterms:modified xsi:type="dcterms:W3CDTF">2018-09-13T16:09:02Z</dcterms:modified>
</cp:coreProperties>
</file>