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/>
    <p:restoredTop sz="94591"/>
  </p:normalViewPr>
  <p:slideViewPr>
    <p:cSldViewPr snapToGrid="0" snapToObjects="1">
      <p:cViewPr varScale="1">
        <p:scale>
          <a:sx n="144" d="100"/>
          <a:sy n="144" d="100"/>
        </p:scale>
        <p:origin x="27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nk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64970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B5A035-1729-9F4A-5E20-F2B6EC521222}"/>
              </a:ext>
            </a:extLst>
          </p:cNvPr>
          <p:cNvGrpSpPr/>
          <p:nvPr userDrawn="1"/>
        </p:nvGrpSpPr>
        <p:grpSpPr>
          <a:xfrm>
            <a:off x="3779302" y="4068973"/>
            <a:ext cx="4641689" cy="1709798"/>
            <a:chOff x="3779302" y="4068973"/>
            <a:chExt cx="4641689" cy="170979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D24D2-4073-C9E3-78CE-A03C304F7B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45399"/>
            <a:stretch/>
          </p:blipFill>
          <p:spPr>
            <a:xfrm>
              <a:off x="3779302" y="5354909"/>
              <a:ext cx="2164869" cy="19094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D34D46-49B4-B69A-33A0-FEA7CEB5FCA4}"/>
                </a:ext>
              </a:extLst>
            </p:cNvPr>
            <p:cNvGrpSpPr/>
            <p:nvPr userDrawn="1"/>
          </p:nvGrpSpPr>
          <p:grpSpPr>
            <a:xfrm>
              <a:off x="5510130" y="4068973"/>
              <a:ext cx="1005483" cy="1098849"/>
              <a:chOff x="5183237" y="4557650"/>
              <a:chExt cx="1408176" cy="1538935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A3EF75E-2B2F-2418-9D54-6ECE5E44DF3D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14A68EA1-8DB9-52DD-E885-A74C32A9C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4C83C67-238D-C771-8CE3-E1D1AF8556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884550" y="5540636"/>
              <a:ext cx="2381356" cy="23813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1EC691-3843-82B6-F60D-51893B861C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75228" y="5309485"/>
              <a:ext cx="2345763" cy="231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404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E47562-0B4E-E143-B002-83649551E0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805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07360FE-8B74-B742-AC27-153E1A1C9C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09794" y="690563"/>
            <a:ext cx="4747684" cy="426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881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5952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252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05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62731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55733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609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BB596-5451-4E43-A774-80A751BE5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DB06050-AE7F-E242-97DC-DE3BC4D8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333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2DA42E-E29E-8442-94C1-AC54D70D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0551" y="2107019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2B999D7-A76D-B741-B745-30280A6B16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551" y="2604238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College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CA1FD1C-6FE7-DD48-9178-AFF6A8C555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0551" y="3101457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Department or Program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6EF9B5F-920F-8E4F-872D-C4D4C2C60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551" y="359867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0EB2389-F780-2D4A-B2A3-2E10B3549B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0551" y="4095895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Phone Number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5444114-988B-6D44-B79C-537507DF2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0551" y="4593116"/>
            <a:ext cx="10516077" cy="480131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ED535D-CF14-414F-994D-2D6881DC565E}"/>
              </a:ext>
            </a:extLst>
          </p:cNvPr>
          <p:cNvSpPr txBox="1"/>
          <p:nvPr/>
        </p:nvSpPr>
        <p:spPr>
          <a:xfrm>
            <a:off x="820552" y="978794"/>
            <a:ext cx="810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2279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esentation Titl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05483"/>
            <a:ext cx="10363200" cy="1001496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153056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5B5FA-38C5-9149-9DA4-F4028C966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2387097"/>
            <a:ext cx="6233583" cy="3349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2339FA-DA32-A74D-BF3D-0857B2EA02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2848098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C4E1DC7-B849-7A47-B34C-CA67D6F460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2848098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D9A7933-3A62-4719-398C-7245E00F8E1E}"/>
              </a:ext>
            </a:extLst>
          </p:cNvPr>
          <p:cNvGrpSpPr/>
          <p:nvPr userDrawn="1"/>
        </p:nvGrpSpPr>
        <p:grpSpPr>
          <a:xfrm>
            <a:off x="3779302" y="4068973"/>
            <a:ext cx="4641689" cy="1709798"/>
            <a:chOff x="3779302" y="4068973"/>
            <a:chExt cx="4641689" cy="1709798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F940DC2-27F9-1D74-38B5-FC365095929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b="45399"/>
            <a:stretch/>
          </p:blipFill>
          <p:spPr>
            <a:xfrm>
              <a:off x="3779302" y="5354909"/>
              <a:ext cx="2164869" cy="190945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BC92681-E4B8-04AF-525E-23B8E2248EB7}"/>
                </a:ext>
              </a:extLst>
            </p:cNvPr>
            <p:cNvGrpSpPr/>
            <p:nvPr userDrawn="1"/>
          </p:nvGrpSpPr>
          <p:grpSpPr>
            <a:xfrm>
              <a:off x="5510130" y="4068973"/>
              <a:ext cx="1005483" cy="1098849"/>
              <a:chOff x="5183237" y="4557650"/>
              <a:chExt cx="1408176" cy="1538935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5306491-A12B-D142-FADD-56DFCB37733B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4053F9B-D967-9730-0BFD-FDE009E727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8D022D9-78D0-AB2E-E4BA-B16ADA229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884550" y="5540636"/>
              <a:ext cx="2381356" cy="23813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AB0F87C-2847-D145-4841-CFD7AB9FB9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075228" y="5309485"/>
              <a:ext cx="2345763" cy="231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32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6176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4976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7434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BC21DA-BB37-9447-AE99-A5671996BE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911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CD90CA-AF2E-8449-8E84-D6C56326C15A}"/>
              </a:ext>
            </a:extLst>
          </p:cNvPr>
          <p:cNvSpPr/>
          <p:nvPr/>
        </p:nvSpPr>
        <p:spPr>
          <a:xfrm>
            <a:off x="4391187" y="0"/>
            <a:ext cx="78008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4240260" y="0"/>
            <a:ext cx="4428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2729" y="510442"/>
            <a:ext cx="6700299" cy="1080247"/>
          </a:xfrm>
        </p:spPr>
        <p:txBody>
          <a:bodyPr anchor="t" anchorCtr="0">
            <a:noAutofit/>
          </a:bodyPr>
          <a:lstStyle>
            <a:lvl1pPr algn="ctr">
              <a:defRPr sz="4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4115" y="1598800"/>
            <a:ext cx="5514661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Sub-topic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9509" y="2494696"/>
            <a:ext cx="5083876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7409" y="2932977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7406" y="3865608"/>
            <a:ext cx="4950937" cy="65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74E4EE-A9AB-F74A-BA9F-547C75AA6EF1}"/>
              </a:ext>
            </a:extLst>
          </p:cNvPr>
          <p:cNvCxnSpPr>
            <a:cxnSpLocks/>
          </p:cNvCxnSpPr>
          <p:nvPr/>
        </p:nvCxnSpPr>
        <p:spPr>
          <a:xfrm flipH="1">
            <a:off x="6914890" y="3706773"/>
            <a:ext cx="329597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33F1128-A011-51BC-3478-BBA9487EAE4F}"/>
              </a:ext>
            </a:extLst>
          </p:cNvPr>
          <p:cNvGrpSpPr/>
          <p:nvPr userDrawn="1"/>
        </p:nvGrpSpPr>
        <p:grpSpPr>
          <a:xfrm>
            <a:off x="6259835" y="4742723"/>
            <a:ext cx="4623883" cy="1501981"/>
            <a:chOff x="6259835" y="4742723"/>
            <a:chExt cx="4623883" cy="150198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388CFE3-6D71-335D-E978-E77B7AD363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b="45399"/>
            <a:stretch/>
          </p:blipFill>
          <p:spPr>
            <a:xfrm>
              <a:off x="6259835" y="5821205"/>
              <a:ext cx="2164869" cy="190945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9A2DFFD-AACD-1EBC-C2CE-3C4CB27B798E}"/>
                </a:ext>
              </a:extLst>
            </p:cNvPr>
            <p:cNvGrpSpPr/>
            <p:nvPr userDrawn="1"/>
          </p:nvGrpSpPr>
          <p:grpSpPr>
            <a:xfrm>
              <a:off x="7972857" y="4742723"/>
              <a:ext cx="1005483" cy="1098849"/>
              <a:chOff x="5183237" y="4557650"/>
              <a:chExt cx="1408176" cy="1538935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342C8C4-4144-9414-609B-859094997CC8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FB4BAF5-84F5-B2B4-7876-230B1A823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B544FCC-9949-72BD-4D19-20C67A307E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347277" y="6006569"/>
              <a:ext cx="2381356" cy="23813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DF25140-D562-0D3F-B1C5-B1965BFD7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537955" y="5775418"/>
              <a:ext cx="2345763" cy="231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442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5B3CF-5810-EF40-8451-52B286E53328}"/>
              </a:ext>
            </a:extLst>
          </p:cNvPr>
          <p:cNvSpPr/>
          <p:nvPr/>
        </p:nvSpPr>
        <p:spPr>
          <a:xfrm>
            <a:off x="0" y="5029201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EFAC79-FBE2-DF48-8813-6E47C2638C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76996"/>
            <a:ext cx="10363200" cy="1466291"/>
          </a:xfrm>
        </p:spPr>
        <p:txBody>
          <a:bodyPr anchor="t" anchorCtr="0"/>
          <a:lstStyle>
            <a:lvl1pPr algn="ctr">
              <a:defRPr sz="6000" b="1" i="0" cap="none" baseline="0">
                <a:solidFill>
                  <a:schemeClr val="bg1"/>
                </a:solidFill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183B407-5E80-E943-A014-BDCB3E4C4F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964997"/>
            <a:ext cx="9144000" cy="828294"/>
          </a:xfrm>
        </p:spPr>
        <p:txBody>
          <a:bodyPr/>
          <a:lstStyle>
            <a:lvl1pPr marL="0" indent="0" algn="ctr">
              <a:buNone/>
              <a:defRPr sz="3200" cap="all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Subtopic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FF14268-F6DF-AE49-B746-8341CDE32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9977" y="2816316"/>
            <a:ext cx="6233583" cy="3349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Name of Presenter and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C5AD891-4FCC-0446-93A5-2DB1541B04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1" y="3277317"/>
            <a:ext cx="4950937" cy="65274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College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9EBC9F5-88EB-8443-B256-F5EF5358D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8194" y="3277317"/>
            <a:ext cx="4950937" cy="65274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Department or program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4E020D-3118-6AE8-9013-9C9DA1C1D8FA}"/>
              </a:ext>
            </a:extLst>
          </p:cNvPr>
          <p:cNvGrpSpPr/>
          <p:nvPr userDrawn="1"/>
        </p:nvGrpSpPr>
        <p:grpSpPr>
          <a:xfrm>
            <a:off x="3680628" y="4280007"/>
            <a:ext cx="5091636" cy="1660302"/>
            <a:chOff x="3680628" y="4280007"/>
            <a:chExt cx="5091636" cy="166030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1A4FF0-C7DA-5248-BD6E-A7F319A4840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42" t="347" r="-242" b="52980"/>
            <a:stretch/>
          </p:blipFill>
          <p:spPr>
            <a:xfrm>
              <a:off x="3680628" y="5479081"/>
              <a:ext cx="2415372" cy="18210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17636B2-657E-504D-914C-8289BE13EC13}"/>
                </a:ext>
              </a:extLst>
            </p:cNvPr>
            <p:cNvGrpSpPr/>
            <p:nvPr userDrawn="1"/>
          </p:nvGrpSpPr>
          <p:grpSpPr>
            <a:xfrm>
              <a:off x="5594490" y="4280007"/>
              <a:ext cx="1006965" cy="1100469"/>
              <a:chOff x="5183237" y="4557650"/>
              <a:chExt cx="1408176" cy="153893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7B4196F-ADBD-BC48-88CD-EFAD4BE8C2A1}"/>
                  </a:ext>
                </a:extLst>
              </p:cNvPr>
              <p:cNvSpPr/>
              <p:nvPr/>
            </p:nvSpPr>
            <p:spPr>
              <a:xfrm>
                <a:off x="5183237" y="4557650"/>
                <a:ext cx="1408176" cy="153893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 </a:t>
                </a: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FEB41349-15F2-EE4C-8DFB-6A98721195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8407" y="4756048"/>
                <a:ext cx="1012320" cy="1135773"/>
              </a:xfrm>
              <a:prstGeom prst="rect">
                <a:avLst/>
              </a:prstGeom>
            </p:spPr>
          </p:pic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2EE2623-4571-DD7C-A158-094621E2FC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303332" y="5446737"/>
              <a:ext cx="2468932" cy="24552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8476E-B703-F24B-9E07-5379EE455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842838" y="5683974"/>
              <a:ext cx="2563355" cy="2563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875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73651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Topic</a:t>
            </a:r>
          </a:p>
        </p:txBody>
      </p:sp>
    </p:spTree>
    <p:extLst>
      <p:ext uri="{BB962C8B-B14F-4D97-AF65-F5344CB8AC3E}">
        <p14:creationId xmlns:p14="http://schemas.microsoft.com/office/powerpoint/2010/main" val="1371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6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2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6928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4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093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31B1E-8998-0146-AF70-B53ABD36F462}"/>
              </a:ext>
            </a:extLst>
          </p:cNvPr>
          <p:cNvSpPr/>
          <p:nvPr userDrawn="1"/>
        </p:nvSpPr>
        <p:spPr>
          <a:xfrm>
            <a:off x="0" y="5966085"/>
            <a:ext cx="12192000" cy="891915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75C1D0-9CBE-A14B-AD80-9C3A28792A6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860113" y="6119408"/>
            <a:ext cx="521651" cy="585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B5CD0F-05F3-9546-9794-2EB0ED4538B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2762504" y="6298789"/>
            <a:ext cx="2984393" cy="30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828D78-4F54-A935-32E8-DA5B07083481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494980" y="6298789"/>
            <a:ext cx="3145091" cy="3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F241B3-881D-EC4F-8D1A-24499950AE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EDB1A81-C40C-CC4D-A7F0-5377B00FDD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FC047-0BC1-6348-964D-0972D45265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F3AF42-84EC-0F41-8515-234CDE8FFE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E941D0-DFE5-854E-A93C-90AE44535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40EFC-193A-C748-BB98-CE5BECD97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798F70A-0C44-544A-B47F-09008269D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9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1F05FB-68E1-2C4E-A627-67E8635E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1EC60-CEEA-3F44-97D4-A22CA7E43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2FA980-2F8B-A348-9320-998306C4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6347FF-20ED-BB41-B9C1-E5B66AD2B8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49FEE-DC50-944F-A7C8-B2BD4F2BFC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8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257BC8-1E8A-9A47-8F20-498F88FED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384C0D-CD9E-F147-AB2B-7FA46AFB40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77441C-B00B-894D-B31A-E8EBA45330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FFAA68-7486-D84C-9AC4-0E3B5F983D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A704D4-8510-BD4B-98FE-4CB6AFBA2E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8A0772-4F4A-9B45-93DD-6012EBDF5A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49241"/>
      </p:ext>
    </p:extLst>
  </p:cSld>
  <p:clrMapOvr>
    <a:masterClrMapping/>
  </p:clrMapOvr>
</p:sld>
</file>

<file path=ppt/theme/theme1.xml><?xml version="1.0" encoding="utf-8"?>
<a:theme xmlns:a="http://schemas.openxmlformats.org/drawingml/2006/main" name="NMSU_2019">
  <a:themeElements>
    <a:clrScheme name="NMSU_2019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MSU_2019" id="{F3039E45-AD72-2745-91F4-8F90602B2064}" vid="{36F2A75D-F91E-5C47-8EE5-76E117038AA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NMSU_2019</Template>
  <TotalTime>208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Tahoma</vt:lpstr>
      <vt:lpstr>NMSU_2019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Reyna Diaz</cp:lastModifiedBy>
  <cp:revision>13</cp:revision>
  <dcterms:created xsi:type="dcterms:W3CDTF">2018-09-13T15:10:43Z</dcterms:created>
  <dcterms:modified xsi:type="dcterms:W3CDTF">2023-04-06T19:45:01Z</dcterms:modified>
</cp:coreProperties>
</file>