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84F7-8D3B-5442-949D-E1E27CED87E9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C849-F1EB-D547-B4B0-CC881B99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2BE82F-AE98-5840-912F-738CCA047703}"/>
              </a:ext>
            </a:extLst>
          </p:cNvPr>
          <p:cNvGrpSpPr/>
          <p:nvPr userDrawn="1"/>
        </p:nvGrpSpPr>
        <p:grpSpPr>
          <a:xfrm>
            <a:off x="4905322" y="4571999"/>
            <a:ext cx="2381356" cy="1632515"/>
            <a:chOff x="4428154" y="3921547"/>
            <a:chExt cx="3330175" cy="22829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24EA88-D798-0046-8FC9-303A76508252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1A4E3E-3863-6443-A774-1878C228FB09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B058983-82B9-E54D-AEC7-441D8B758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98F42E-07AE-714F-9191-2F84E46C0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BFA1A40-D0FC-7540-B52E-4EBE38DBF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3607B-9988-AD4E-8F1D-1613E4ED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BBCDD-A674-C546-A15B-40B58A77E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EA5-5DA3-5948-82C2-C5B07C0B3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E551E-F694-E94D-8DA5-042DFEC06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62472-845B-D64B-9353-D72E7A6A6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5483"/>
            <a:ext cx="10363200" cy="1001496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305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387097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2848098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2848098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FD2085-EAB9-2549-BCD5-A95FA7878BBC}"/>
              </a:ext>
            </a:extLst>
          </p:cNvPr>
          <p:cNvGrpSpPr/>
          <p:nvPr userDrawn="1"/>
        </p:nvGrpSpPr>
        <p:grpSpPr>
          <a:xfrm>
            <a:off x="4905322" y="4571999"/>
            <a:ext cx="2381356" cy="1632515"/>
            <a:chOff x="4428154" y="3921547"/>
            <a:chExt cx="3330175" cy="22829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B16DDC-AD00-BC4A-B64E-C5E7C266CBBE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C2D29C4-0B43-044F-8CC1-74AB3250533E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E8C6032-0945-F543-8C41-B72E7D1E8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1F4964-6C51-BC42-A8C3-2823A15F3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405E7-B773-ED41-A278-535CF1FD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E8DF8-01E7-0746-8643-317A0D9E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5E0AB6-3BE0-564B-A646-707E7AF18882}"/>
              </a:ext>
            </a:extLst>
          </p:cNvPr>
          <p:cNvGrpSpPr/>
          <p:nvPr userDrawn="1"/>
        </p:nvGrpSpPr>
        <p:grpSpPr>
          <a:xfrm>
            <a:off x="7372196" y="4798239"/>
            <a:ext cx="2381356" cy="1632515"/>
            <a:chOff x="4428154" y="3921547"/>
            <a:chExt cx="3330175" cy="22829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3EC019-272A-B242-BD3D-72044EF0DEC3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7CD7A0-1F28-9648-A0FE-DF57D5B394C5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61EE023-5B50-3148-9DAE-A0C3478D8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113B05-8C76-EA40-9DFA-A7ACD6A7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5EA9B-9160-8E4B-A744-5CA07F049E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69828" y="634411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D63F56-BDA2-5E4C-A58F-13662C84D6B7}"/>
              </a:ext>
            </a:extLst>
          </p:cNvPr>
          <p:cNvGrpSpPr/>
          <p:nvPr userDrawn="1"/>
        </p:nvGrpSpPr>
        <p:grpSpPr>
          <a:xfrm>
            <a:off x="4884927" y="4280007"/>
            <a:ext cx="2415372" cy="1632515"/>
            <a:chOff x="4884927" y="4571999"/>
            <a:chExt cx="2415372" cy="163251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1A4FF0-C7DA-5248-BD6E-A7F319A48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84927" y="5814339"/>
              <a:ext cx="2415372" cy="3901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7636B2-657E-504D-914C-8289BE13EC13}"/>
                </a:ext>
              </a:extLst>
            </p:cNvPr>
            <p:cNvGrpSpPr/>
            <p:nvPr userDrawn="1"/>
          </p:nvGrpSpPr>
          <p:grpSpPr>
            <a:xfrm>
              <a:off x="5594490" y="4571999"/>
              <a:ext cx="1006965" cy="1100469"/>
              <a:chOff x="5183237" y="4557650"/>
              <a:chExt cx="1408176" cy="15389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B4196F-ADBD-BC48-88CD-EFAD4BE8C2A1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EB41349-15F2-EE4C-8DFB-6A9872119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A9270-81B3-B64F-8ED5-54D422F478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66078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F6C51-C94C-0A45-A8D2-DFB993C51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9A7B6-D347-1C48-89E7-414D78E76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A8E88-283A-1742-B6D0-DF18C232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FE77A-3A29-4547-BF86-66407210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5CD0F-05F3-9546-9794-2EB0ED4538B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16316" y="6228234"/>
            <a:ext cx="2984393" cy="3099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E109-5122-D242-9985-F4B31E0E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59A7B6-FBE7-C94A-849D-DB56104C7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241B3-881D-EC4F-8D1A-24499950A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DB1A81-C40C-CC4D-A7F0-5377B00FD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FC047-0BC1-6348-964D-0972D4526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F3AF42-84EC-0F41-8515-234CDE8FF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E941D0-DFE5-854E-A93C-90AE44535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97763-60A3-2444-9AAE-5F81EACE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40EFC-193A-C748-BB98-CE5BECD97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98F70A-0C44-544A-B47F-09008269D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F17CE-7CDB-0749-8676-4C1A0908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9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1EC60-CEEA-3F44-97D4-A22CA7E4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5DB40-BE88-CD4B-AC0A-6C60A55FB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49FEE-DC50-944F-A7C8-B2BD4F2BF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C554F-1242-C74E-884F-83D06EB6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57BC8-1E8A-9A47-8F20-498F88FED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384C0D-CD9E-F147-AB2B-7FA46AFB4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441C-B00B-894D-B31A-E8EBA4533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FFAA68-7486-D84C-9AC4-0E3B5F98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704D4-8510-BD4B-98FE-4CB6AFBA2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A0772-4F4A-9B45-93DD-6012EBDF5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5DB87-C1D0-1148-942B-7D1871CF7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59A7B6-FBE7-C94A-849D-DB56104C7F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201</TotalTime>
  <Words>5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NMSU_2019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Tarran Johnson</cp:lastModifiedBy>
  <cp:revision>13</cp:revision>
  <dcterms:created xsi:type="dcterms:W3CDTF">2018-09-13T15:10:43Z</dcterms:created>
  <dcterms:modified xsi:type="dcterms:W3CDTF">2023-01-09T18:26:02Z</dcterms:modified>
</cp:coreProperties>
</file>